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le </a:t>
            </a:r>
            <a:r>
              <a:rPr lang="fr-FR"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3364" y="2286408"/>
            <a:ext cx="6858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name and Correctly use French subject pronouns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3614" y="4052790"/>
            <a:ext cx="77575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2. identify people and things in the classroom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060" y="5791200"/>
            <a:ext cx="8751729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3.  Know if a noun is masculine or feminine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44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122</cp:revision>
  <dcterms:created xsi:type="dcterms:W3CDTF">2011-09-14T23:22:57Z</dcterms:created>
  <dcterms:modified xsi:type="dcterms:W3CDTF">2014-10-01T11:56:29Z</dcterms:modified>
</cp:coreProperties>
</file>